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2AA72-6E36-3246-96F3-AAF5090F66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8B97C7-29A0-824B-82B1-DB108E2531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AFB3E-C10F-B041-AF9F-052B228B4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EEBDA-F625-0843-B239-A50FD04CB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B5FA9-4B3C-4443-A58A-E1B114E6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755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205BB-9B31-4344-81E2-13F2419A1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4A1261-BCC0-0749-9E01-D11F8319E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D8C35-E314-FC43-9CFB-1B7983BF4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6C03D-5D25-1C41-AF5E-DF8C7E1A9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8998D-82F3-5841-8E7C-EFF1E480D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5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171127-CFD3-F644-90FB-4D22F0A6B9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AEB52B-247E-7B4A-BD2D-ACAD8ABC7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0AA01-7448-EF43-817A-75A18879F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F87EA-5164-0B40-B26F-CE9961D7A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CCB6D-0666-0947-BD29-F4DAE4551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009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7415F-08FE-1942-A78B-A86952808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EFDE7-217B-6C49-82CB-B99CF1BE3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DBCCB-0F43-774D-B3A2-692F09668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AC06A-20E3-BE46-AD54-FDBFDC5D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ADA46-2073-F14B-8E59-7C43F51DD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67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0148E-56EC-5C4E-9790-B2771D199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24388-8BDC-994B-A78F-3B8FFCB14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8506D-EBDC-9C41-B491-4ED5B25D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D1891-3CA8-FC42-9353-7ACA65AD4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E89A4-F63B-5742-8B7C-F00426F40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84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A26EE-78A2-1342-BC94-FD7022CAB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E0A49-B122-7842-A64B-C6FAECE73A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D2B04-28D3-9643-95CB-32F196921F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1A5AB-0294-7245-BEAF-8C2BC78C7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442A1-3107-6941-A40E-77D385150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B1441B-3E6E-114D-94F5-913269A67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18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BC6B3-0CAF-6A4F-A6C6-DEF92BEFE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85B7C-6FA6-334C-B7AD-CFC9AC048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12C62-D010-1446-B6C0-D0F832C9C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6E160C-9785-D949-AEA7-C7EF02345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06E62E-5837-0240-A77F-5FFC54A31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841D17-D6DA-DD4D-9B43-1A06CEF66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0054DC-B3A3-654A-B811-D5F85F5A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0EB230-2BC1-DA43-89EF-0A5A35B10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46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E55D9-C3CE-894F-89F1-4B435CA0E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BE15FC-D958-C048-958B-88B2CDF5D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A390B2-43CE-D441-9092-681E7FF8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27F76F-24CA-3643-83FC-4B12945FD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33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20304C-5F0C-1446-9346-0052247A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20D27-7E65-F740-898F-E35BF964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BB9B1-6C37-3647-94C4-20CF7FFF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88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7CEC3-3FA6-AB42-B4DB-B317BA38C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BD898-68DA-D148-9326-4D40B1BA6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69C869-0EA3-604D-B373-348F6A6EC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EBCCD-FCFF-4F4B-A57E-680A021FD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E4628E-67B7-394B-951D-C402D4003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E7D61-EF96-7146-825A-110DFC27E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47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C8D01-D815-7843-BB77-4DC1237A6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D8B402-2C09-DE4D-B20A-756A5A8C76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4DC9F8-01A1-6E40-91CE-5E5CF6C1B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1B0A9-4783-6C46-BFA8-32F90925C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9A7D97-BCEB-E849-A6AD-1DE21358D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DF377-D5A4-CF43-8083-FF6A278B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05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1250DC-33E7-624D-85EA-5BB678898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DC501-1949-8E42-89C3-7C1E67279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E51F9-2581-EC4A-B2BC-56ADCA4020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6CFDF-C874-B545-A225-CEBE321A6CEB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2E741-31BD-4F4D-9C28-25073B7F2C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897BD-D8A7-2E4A-87D1-1043F6AB9F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78C65-2D87-6641-AA49-5700CF7FC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714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BE47EA-F2EB-8048-8B09-E56046D2B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9DABC9-52D6-4649-95C3-198FA452C9DD}"/>
              </a:ext>
            </a:extLst>
          </p:cNvPr>
          <p:cNvSpPr txBox="1"/>
          <p:nvPr/>
        </p:nvSpPr>
        <p:spPr>
          <a:xfrm>
            <a:off x="7014259" y="2831069"/>
            <a:ext cx="2600199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Initial environment setup</a:t>
            </a:r>
          </a:p>
        </p:txBody>
      </p:sp>
    </p:spTree>
    <p:extLst>
      <p:ext uri="{BB962C8B-B14F-4D97-AF65-F5344CB8AC3E}">
        <p14:creationId xmlns:p14="http://schemas.microsoft.com/office/powerpoint/2010/main" val="1997346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2431A-4DB2-8945-8C66-180773292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A34B18-4A2F-D845-AFA6-1EDB40626559}"/>
              </a:ext>
            </a:extLst>
          </p:cNvPr>
          <p:cNvSpPr txBox="1"/>
          <p:nvPr/>
        </p:nvSpPr>
        <p:spPr>
          <a:xfrm>
            <a:off x="9898830" y="2692173"/>
            <a:ext cx="1382628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Configuring GitHub</a:t>
            </a:r>
          </a:p>
        </p:txBody>
      </p:sp>
    </p:spTree>
    <p:extLst>
      <p:ext uri="{BB962C8B-B14F-4D97-AF65-F5344CB8AC3E}">
        <p14:creationId xmlns:p14="http://schemas.microsoft.com/office/powerpoint/2010/main" val="2001356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8D0CE9-8B43-4B43-9C59-1BD1CDE43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5CA738-ACD3-F74B-88D8-B200594D4476}"/>
              </a:ext>
            </a:extLst>
          </p:cNvPr>
          <p:cNvSpPr txBox="1"/>
          <p:nvPr/>
        </p:nvSpPr>
        <p:spPr>
          <a:xfrm>
            <a:off x="6967960" y="3062562"/>
            <a:ext cx="3269421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Collaboration entry: Katie Heath</a:t>
            </a:r>
          </a:p>
        </p:txBody>
      </p:sp>
    </p:spTree>
    <p:extLst>
      <p:ext uri="{BB962C8B-B14F-4D97-AF65-F5344CB8AC3E}">
        <p14:creationId xmlns:p14="http://schemas.microsoft.com/office/powerpoint/2010/main" val="1247409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961F1E-C85E-1940-92FC-4F93F8CBA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890448-B8EB-5F4C-97C9-BADEF846EF7F}"/>
              </a:ext>
            </a:extLst>
          </p:cNvPr>
          <p:cNvSpPr txBox="1"/>
          <p:nvPr/>
        </p:nvSpPr>
        <p:spPr>
          <a:xfrm>
            <a:off x="7014259" y="2831069"/>
            <a:ext cx="3524106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Collaboration entry: Keerthi Anand</a:t>
            </a:r>
          </a:p>
        </p:txBody>
      </p:sp>
    </p:spTree>
    <p:extLst>
      <p:ext uri="{BB962C8B-B14F-4D97-AF65-F5344CB8AC3E}">
        <p14:creationId xmlns:p14="http://schemas.microsoft.com/office/powerpoint/2010/main" val="3199325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F29EA5-4F34-4849-BFC7-911F1B8DE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DA1EDB-0A7C-DD45-8F29-25166AF9CCBD}"/>
              </a:ext>
            </a:extLst>
          </p:cNvPr>
          <p:cNvSpPr txBox="1"/>
          <p:nvPr/>
        </p:nvSpPr>
        <p:spPr>
          <a:xfrm>
            <a:off x="6308204" y="1407383"/>
            <a:ext cx="2993768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Merging entry by Katie Heath</a:t>
            </a:r>
          </a:p>
        </p:txBody>
      </p:sp>
    </p:spTree>
    <p:extLst>
      <p:ext uri="{BB962C8B-B14F-4D97-AF65-F5344CB8AC3E}">
        <p14:creationId xmlns:p14="http://schemas.microsoft.com/office/powerpoint/2010/main" val="2976120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899AC2-3FBA-7A4F-9B06-C2C28C2E4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41E9D0-D4D7-2F41-83D9-64CAA1E6C043}"/>
              </a:ext>
            </a:extLst>
          </p:cNvPr>
          <p:cNvSpPr txBox="1"/>
          <p:nvPr/>
        </p:nvSpPr>
        <p:spPr>
          <a:xfrm>
            <a:off x="5023414" y="3838066"/>
            <a:ext cx="3765390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Consolidating all branches to ‘master’</a:t>
            </a:r>
          </a:p>
        </p:txBody>
      </p:sp>
    </p:spTree>
    <p:extLst>
      <p:ext uri="{BB962C8B-B14F-4D97-AF65-F5344CB8AC3E}">
        <p14:creationId xmlns:p14="http://schemas.microsoft.com/office/powerpoint/2010/main" val="1538080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3231</TotalTime>
  <Words>27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Keita A. Yokoyama</dc:creator>
  <cp:lastModifiedBy>Keita A. Yokoyama</cp:lastModifiedBy>
  <cp:revision>5</cp:revision>
  <dcterms:created xsi:type="dcterms:W3CDTF">2019-08-22T21:30:52Z</dcterms:created>
  <dcterms:modified xsi:type="dcterms:W3CDTF">2019-08-25T03:22:13Z</dcterms:modified>
</cp:coreProperties>
</file>

<file path=docProps/thumbnail.jpeg>
</file>